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800000"/>
    <a:srgbClr val="555054"/>
    <a:srgbClr val="3F3E46"/>
    <a:srgbClr val="32303B"/>
    <a:srgbClr val="373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>
        <p:scale>
          <a:sx n="53" d="100"/>
          <a:sy n="53" d="100"/>
        </p:scale>
        <p:origin x="1245" y="10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4EDB-61A1-47AC-885F-9DCAF4327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6CE99-0448-463A-BC6F-1E4EAEBB6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2CF2-EC83-4E57-A78E-18BE01A6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207D3-5E1B-45F6-A5AE-0130091F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48EB-6580-4B15-B752-677847A8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49E9-4D94-4112-90AD-9D6E5D9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FAEC9-E79D-46FA-9B59-371F7677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5F353-47EE-412F-A78F-93CF04C9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A587E-0B01-48A2-A795-ECD761CE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2864-E7FF-4A8C-9D85-C2B9CE5F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FBC27-4D48-49CE-ACA9-93AB85484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0869D-22B2-4BC4-8E8A-38BCBD459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1F22-AF98-46A8-9C98-D0163309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2111-53AD-44C8-9B85-0C0889C6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AD2C-E0B7-45C5-BD11-A27EEC76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63D-7165-4E81-A160-F2B8C598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9F7C-37DD-4308-B894-46860DC0B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933B1-03B2-4CE1-8ACD-0290714D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5F20-6C8C-4CED-BBAC-F5548677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FD56-CCEB-4998-ABD8-871BB2B9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DDAD-9A3B-4FE4-B59B-12C5B12E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DB4BD-15EF-4697-BD5B-EE880F35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775BE-CC2B-44F6-9469-7557202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6471-07E0-4DF6-9F58-74E42961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F3CB-434C-4C53-8D3D-4263AEA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33D7-58FE-49D3-B38E-9107D453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17F8-45F1-448B-8721-BA8C3C3E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81E16-A58F-46C0-8CB8-FE367052A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89A13-4251-4F12-804E-173C48B7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AE554-0255-4669-AC30-F100BCD9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E44F4-E056-41C2-A37F-7F8BF519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631C-885E-4121-BDE8-DB860C03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311C-AB62-481F-AC3E-0E6EE191A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3B7A3-9D80-4F94-BDE9-CD830E675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D9A0F-1529-44FB-89E7-D1FECB009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6EF41-6F56-4F53-BA68-0161F8EB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AB1C2-1E53-4B4A-8C9D-219663BE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CA9B0-5548-4813-B47D-05CF43F1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9A33E-B024-4D4F-B15F-090E013B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6EFB-7FF1-4E34-AF85-FB5388B1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C1851-FE84-4366-AE1A-28A277FD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8F82F-B3DA-415D-8109-175614E3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36EFC-09DA-4FAB-B554-F6DA899C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D8BB1-4B47-4144-B305-0E03B232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6AB19-132B-45A8-B5F5-54FC7ED1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58ECB-42FA-4448-B8B3-19B45572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F3EB-4CA7-4589-8DAA-7DF69165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6A30-9030-4BE9-A762-427CB441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73179-D7BC-48C2-AA87-CF642B473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F27FE-DDA0-4010-BBE3-E88E25FB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35FC4-21EB-4EE7-A852-CA0929A2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328E9-AD57-45E0-A5FA-48FA580D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EA81-BFC6-407C-816A-D35EC1BF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FE149-98B4-4E53-B351-7400618A0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C9626-0BD9-4E29-B935-08E91FE9D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2302A-31AF-4EC4-87E1-0CFE55A9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634D6-3CDD-4286-B25E-3BF8AF8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7BCC9-3578-4E2E-ABE7-E877ECCC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A38BC-FDC0-4E45-9170-26BDD70E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ED14-B4A7-4B06-B71C-8311F4DF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FA611-347A-4682-9FA2-0DEC8D6BE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9D8D-8FAA-4DDA-B32B-CB72C506AAD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9B98-BB6E-485D-9749-1B1ABE310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883D-22FA-46EB-BA11-E1E88D0E6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93D5-C8AC-4B28-B79C-46694313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yerwarriors365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yerwarriors365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ayerwarriors365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user/PrayerWarriors365" TargetMode="External"/><Relationship Id="rId18" Type="http://schemas.openxmlformats.org/officeDocument/2006/relationships/hyperlink" Target="https://www.google.com/+Prayerwarriors365" TargetMode="External"/><Relationship Id="rId3" Type="http://schemas.openxmlformats.org/officeDocument/2006/relationships/hyperlink" Target="https://prayerwarriors365.com/" TargetMode="External"/><Relationship Id="rId21" Type="http://schemas.openxmlformats.org/officeDocument/2006/relationships/hyperlink" Target="mailto:contact@prayerwarriors365.com?subject=Question%20from%20PDF" TargetMode="External"/><Relationship Id="rId7" Type="http://schemas.openxmlformats.org/officeDocument/2006/relationships/hyperlink" Target="http://facebook.com/PrayerWarriors365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www.facebook.com/PrayerWarriors365" TargetMode="External"/><Relationship Id="rId25" Type="http://schemas.openxmlformats.org/officeDocument/2006/relationships/image" Target="../media/image14.png"/><Relationship Id="rId2" Type="http://schemas.openxmlformats.org/officeDocument/2006/relationships/image" Target="../media/image5.jpg"/><Relationship Id="rId16" Type="http://schemas.openxmlformats.org/officeDocument/2006/relationships/image" Target="../media/image11.png"/><Relationship Id="rId20" Type="http://schemas.openxmlformats.org/officeDocument/2006/relationships/hyperlink" Target="https://www.pinterest.com/prayerwarriors/prayer-warriors-36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twitter.com/prayerwarriors6" TargetMode="External"/><Relationship Id="rId24" Type="http://schemas.openxmlformats.org/officeDocument/2006/relationships/hyperlink" Target="https://www.instagram.com/pws365/" TargetMode="External"/><Relationship Id="rId5" Type="http://schemas.openxmlformats.org/officeDocument/2006/relationships/hyperlink" Target="http://prayerwarriors365.com/" TargetMode="External"/><Relationship Id="rId15" Type="http://schemas.openxmlformats.org/officeDocument/2006/relationships/hyperlink" Target="http://pinterest.com/prayerwarriors/prayer-warriors-365" TargetMode="External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://youtube.com/user/PrayerWarriors365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linkedin.com/company/gnbm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297C-B830-4AA2-A2F7-D0937A255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82574-E13F-4466-8A5A-869A02A5D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FE57B6B-3C0A-4EBC-BA9C-B506693E7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0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1841BB-EB35-467C-B379-7A0F2DFF7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r="6868" b="7098"/>
          <a:stretch/>
        </p:blipFill>
        <p:spPr>
          <a:xfrm>
            <a:off x="4444562" y="11"/>
            <a:ext cx="774743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77DE0-A472-4A34-8C61-41BD04768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40" y="-530509"/>
            <a:ext cx="7456286" cy="3204134"/>
          </a:xfrm>
        </p:spPr>
        <p:txBody>
          <a:bodyPr anchor="ctr">
            <a:normAutofit/>
          </a:bodyPr>
          <a:lstStyle/>
          <a:p>
            <a:r>
              <a:rPr lang="en-US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FD45C-5589-4911-98D1-3354ACB6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8" y="1565578"/>
            <a:ext cx="7433426" cy="4971530"/>
          </a:xfrm>
        </p:spPr>
        <p:txBody>
          <a:bodyPr>
            <a:normAutofit lnSpcReduction="10000"/>
          </a:bodyPr>
          <a:lstStyle/>
          <a:p>
            <a:pPr marL="0" marR="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By using the Internet, as a means to pray and connect worldwide, the Restoration of the Church in these challenging times is implementing God’s purposes and ultimate plan.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First,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God’s people regroup around the Holy Spirit’s uplifted standard of Jesus Christ.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Second,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God’s people delivered from demonic influence.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Third, 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God’s people are re-equipped with supernatural power of the Holy Spirit.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And Fourth,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</a:rPr>
              <a:t>God’s people re-gathered and joined together in a unified body (Body of Christ).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_png.png">
            <a:hlinkClick r:id="rId3"/>
            <a:extLst>
              <a:ext uri="{FF2B5EF4-FFF2-40B4-BE49-F238E27FC236}">
                <a16:creationId xmlns:a16="http://schemas.microsoft.com/office/drawing/2014/main" id="{6CB447AC-DCC4-4693-8B9D-50A7B48D78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0257" y="6084447"/>
            <a:ext cx="571580" cy="53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5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Sword of the Spirit · Engage Art">
            <a:extLst>
              <a:ext uri="{FF2B5EF4-FFF2-40B4-BE49-F238E27FC236}">
                <a16:creationId xmlns:a16="http://schemas.microsoft.com/office/drawing/2014/main" id="{69107D53-1C07-443A-AA51-A40F0C22A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8" r="19041"/>
          <a:stretch/>
        </p:blipFill>
        <p:spPr bwMode="auto">
          <a:xfrm>
            <a:off x="2248769" y="-23761"/>
            <a:ext cx="10103823" cy="6894805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35000">
                <a:srgbClr val="32303B">
                  <a:alpha val="78000"/>
                </a:srgbClr>
              </a:gs>
              <a:gs pos="70000">
                <a:srgbClr val="3F3E46">
                  <a:alpha val="84000"/>
                </a:srgbClr>
              </a:gs>
              <a:gs pos="100000">
                <a:srgbClr val="555054">
                  <a:alpha val="83000"/>
                </a:srgbClr>
              </a:gs>
            </a:gsLst>
            <a:lin ang="0" scaled="1"/>
          </a:gradFill>
        </p:spPr>
      </p:pic>
      <p:sp>
        <p:nvSpPr>
          <p:cNvPr id="5" name="Rectangle: Single Corner Snipped 1">
            <a:extLst>
              <a:ext uri="{FF2B5EF4-FFF2-40B4-BE49-F238E27FC236}">
                <a16:creationId xmlns:a16="http://schemas.microsoft.com/office/drawing/2014/main" id="{3A1C498A-99BD-46DB-BD86-1019AD4F4349}"/>
              </a:ext>
            </a:extLst>
          </p:cNvPr>
          <p:cNvSpPr/>
          <p:nvPr/>
        </p:nvSpPr>
        <p:spPr>
          <a:xfrm>
            <a:off x="0" y="-18172"/>
            <a:ext cx="8607104" cy="6858000"/>
          </a:xfrm>
          <a:custGeom>
            <a:avLst/>
            <a:gdLst>
              <a:gd name="connsiteX0" fmla="*/ 0 w 5066950"/>
              <a:gd name="connsiteY0" fmla="*/ 0 h 6856718"/>
              <a:gd name="connsiteX1" fmla="*/ 4222441 w 5066950"/>
              <a:gd name="connsiteY1" fmla="*/ 0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960251 w 5066950"/>
              <a:gd name="connsiteY1" fmla="*/ 58723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729135 w 5066950"/>
              <a:gd name="connsiteY1" fmla="*/ 58723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33539 h 6890257"/>
              <a:gd name="connsiteX1" fmla="*/ 1729135 w 5066950"/>
              <a:gd name="connsiteY1" fmla="*/ 0 h 6890257"/>
              <a:gd name="connsiteX2" fmla="*/ 4748169 w 5066950"/>
              <a:gd name="connsiteY2" fmla="*/ 6389615 h 6890257"/>
              <a:gd name="connsiteX3" fmla="*/ 5066950 w 5066950"/>
              <a:gd name="connsiteY3" fmla="*/ 6890257 h 6890257"/>
              <a:gd name="connsiteX4" fmla="*/ 0 w 5066950"/>
              <a:gd name="connsiteY4" fmla="*/ 6890257 h 6890257"/>
              <a:gd name="connsiteX5" fmla="*/ 0 w 5066950"/>
              <a:gd name="connsiteY5" fmla="*/ 33539 h 6890257"/>
              <a:gd name="connsiteX0" fmla="*/ 0 w 5066950"/>
              <a:gd name="connsiteY0" fmla="*/ 0 h 6856718"/>
              <a:gd name="connsiteX1" fmla="*/ 1701945 w 5066950"/>
              <a:gd name="connsiteY1" fmla="*/ 11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50" h="6856718">
                <a:moveTo>
                  <a:pt x="0" y="0"/>
                </a:moveTo>
                <a:lnTo>
                  <a:pt x="1701945" y="11"/>
                </a:lnTo>
                <a:lnTo>
                  <a:pt x="4748169" y="6356076"/>
                </a:lnTo>
                <a:lnTo>
                  <a:pt x="5066950" y="6856718"/>
                </a:lnTo>
                <a:lnTo>
                  <a:pt x="0" y="6856718"/>
                </a:ln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A9CA715C-CF75-43AE-96FF-2CC9E63B9859}"/>
              </a:ext>
            </a:extLst>
          </p:cNvPr>
          <p:cNvSpPr/>
          <p:nvPr/>
        </p:nvSpPr>
        <p:spPr>
          <a:xfrm>
            <a:off x="0" y="-8390"/>
            <a:ext cx="5654180" cy="6865107"/>
          </a:xfrm>
          <a:custGeom>
            <a:avLst/>
            <a:gdLst>
              <a:gd name="connsiteX0" fmla="*/ 0 w 5066950"/>
              <a:gd name="connsiteY0" fmla="*/ 0 h 6856718"/>
              <a:gd name="connsiteX1" fmla="*/ 4222441 w 5066950"/>
              <a:gd name="connsiteY1" fmla="*/ 0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8389 h 6865107"/>
              <a:gd name="connsiteX1" fmla="*/ 2027916 w 5066950"/>
              <a:gd name="connsiteY1" fmla="*/ 0 h 6865107"/>
              <a:gd name="connsiteX2" fmla="*/ 4748169 w 5066950"/>
              <a:gd name="connsiteY2" fmla="*/ 6364465 h 6865107"/>
              <a:gd name="connsiteX3" fmla="*/ 5066950 w 5066950"/>
              <a:gd name="connsiteY3" fmla="*/ 6865107 h 6865107"/>
              <a:gd name="connsiteX4" fmla="*/ 0 w 5066950"/>
              <a:gd name="connsiteY4" fmla="*/ 6865107 h 6865107"/>
              <a:gd name="connsiteX5" fmla="*/ 0 w 5066950"/>
              <a:gd name="connsiteY5" fmla="*/ 8389 h 6865107"/>
              <a:gd name="connsiteX0" fmla="*/ 0 w 5066950"/>
              <a:gd name="connsiteY0" fmla="*/ 8389 h 6865107"/>
              <a:gd name="connsiteX1" fmla="*/ 2027916 w 5066950"/>
              <a:gd name="connsiteY1" fmla="*/ 0 h 6865107"/>
              <a:gd name="connsiteX2" fmla="*/ 4810214 w 5066950"/>
              <a:gd name="connsiteY2" fmla="*/ 6347687 h 6865107"/>
              <a:gd name="connsiteX3" fmla="*/ 5066950 w 5066950"/>
              <a:gd name="connsiteY3" fmla="*/ 6865107 h 6865107"/>
              <a:gd name="connsiteX4" fmla="*/ 0 w 5066950"/>
              <a:gd name="connsiteY4" fmla="*/ 6865107 h 6865107"/>
              <a:gd name="connsiteX5" fmla="*/ 0 w 5066950"/>
              <a:gd name="connsiteY5" fmla="*/ 8389 h 68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50" h="6865107">
                <a:moveTo>
                  <a:pt x="0" y="8389"/>
                </a:moveTo>
                <a:lnTo>
                  <a:pt x="2027916" y="0"/>
                </a:lnTo>
                <a:lnTo>
                  <a:pt x="4810214" y="6347687"/>
                </a:lnTo>
                <a:lnTo>
                  <a:pt x="5066950" y="6865107"/>
                </a:lnTo>
                <a:lnTo>
                  <a:pt x="0" y="6865107"/>
                </a:lnTo>
                <a:lnTo>
                  <a:pt x="0" y="8389"/>
                </a:lnTo>
                <a:close/>
              </a:path>
            </a:pathLst>
          </a:custGeom>
          <a:solidFill>
            <a:schemeClr val="dk1"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Snipped 1">
            <a:extLst>
              <a:ext uri="{FF2B5EF4-FFF2-40B4-BE49-F238E27FC236}">
                <a16:creationId xmlns:a16="http://schemas.microsoft.com/office/drawing/2014/main" id="{3FBE5E9C-6AA4-4C21-AAFA-6EC2D5C1F73C}"/>
              </a:ext>
            </a:extLst>
          </p:cNvPr>
          <p:cNvSpPr/>
          <p:nvPr/>
        </p:nvSpPr>
        <p:spPr>
          <a:xfrm>
            <a:off x="1761688" y="-2787"/>
            <a:ext cx="10214834" cy="6879420"/>
          </a:xfrm>
          <a:custGeom>
            <a:avLst/>
            <a:gdLst>
              <a:gd name="connsiteX0" fmla="*/ 0 w 5066950"/>
              <a:gd name="connsiteY0" fmla="*/ 0 h 6856718"/>
              <a:gd name="connsiteX1" fmla="*/ 4222441 w 5066950"/>
              <a:gd name="connsiteY1" fmla="*/ 0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5066950 w 5066950"/>
              <a:gd name="connsiteY2" fmla="*/ 844509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50334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076570 w 5066950"/>
              <a:gd name="connsiteY1" fmla="*/ 41945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960251 w 5066950"/>
              <a:gd name="connsiteY1" fmla="*/ 58723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0 h 6856718"/>
              <a:gd name="connsiteX1" fmla="*/ 1729135 w 5066950"/>
              <a:gd name="connsiteY1" fmla="*/ 58723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33539 h 6890257"/>
              <a:gd name="connsiteX1" fmla="*/ 1729135 w 5066950"/>
              <a:gd name="connsiteY1" fmla="*/ 0 h 6890257"/>
              <a:gd name="connsiteX2" fmla="*/ 4748169 w 5066950"/>
              <a:gd name="connsiteY2" fmla="*/ 6389615 h 6890257"/>
              <a:gd name="connsiteX3" fmla="*/ 5066950 w 5066950"/>
              <a:gd name="connsiteY3" fmla="*/ 6890257 h 6890257"/>
              <a:gd name="connsiteX4" fmla="*/ 0 w 5066950"/>
              <a:gd name="connsiteY4" fmla="*/ 6890257 h 6890257"/>
              <a:gd name="connsiteX5" fmla="*/ 0 w 5066950"/>
              <a:gd name="connsiteY5" fmla="*/ 33539 h 6890257"/>
              <a:gd name="connsiteX0" fmla="*/ 0 w 5066950"/>
              <a:gd name="connsiteY0" fmla="*/ 0 h 6856718"/>
              <a:gd name="connsiteX1" fmla="*/ 1701945 w 5066950"/>
              <a:gd name="connsiteY1" fmla="*/ 11 h 6856718"/>
              <a:gd name="connsiteX2" fmla="*/ 4748169 w 5066950"/>
              <a:gd name="connsiteY2" fmla="*/ 6356076 h 6856718"/>
              <a:gd name="connsiteX3" fmla="*/ 5066950 w 5066950"/>
              <a:gd name="connsiteY3" fmla="*/ 6856718 h 6856718"/>
              <a:gd name="connsiteX4" fmla="*/ 0 w 5066950"/>
              <a:gd name="connsiteY4" fmla="*/ 6856718 h 6856718"/>
              <a:gd name="connsiteX5" fmla="*/ 0 w 5066950"/>
              <a:gd name="connsiteY5" fmla="*/ 0 h 6856718"/>
              <a:gd name="connsiteX0" fmla="*/ 0 w 5066950"/>
              <a:gd name="connsiteY0" fmla="*/ 50256 h 6856707"/>
              <a:gd name="connsiteX1" fmla="*/ 1701945 w 5066950"/>
              <a:gd name="connsiteY1" fmla="*/ 0 h 6856707"/>
              <a:gd name="connsiteX2" fmla="*/ 4748169 w 5066950"/>
              <a:gd name="connsiteY2" fmla="*/ 6356065 h 6856707"/>
              <a:gd name="connsiteX3" fmla="*/ 5066950 w 5066950"/>
              <a:gd name="connsiteY3" fmla="*/ 6856707 h 6856707"/>
              <a:gd name="connsiteX4" fmla="*/ 0 w 5066950"/>
              <a:gd name="connsiteY4" fmla="*/ 6856707 h 6856707"/>
              <a:gd name="connsiteX5" fmla="*/ 0 w 5066950"/>
              <a:gd name="connsiteY5" fmla="*/ 50256 h 6856707"/>
              <a:gd name="connsiteX0" fmla="*/ 0 w 5066950"/>
              <a:gd name="connsiteY0" fmla="*/ 0 h 6806451"/>
              <a:gd name="connsiteX1" fmla="*/ 1701945 w 5066950"/>
              <a:gd name="connsiteY1" fmla="*/ 11 h 6806451"/>
              <a:gd name="connsiteX2" fmla="*/ 4748169 w 5066950"/>
              <a:gd name="connsiteY2" fmla="*/ 6305809 h 6806451"/>
              <a:gd name="connsiteX3" fmla="*/ 5066950 w 5066950"/>
              <a:gd name="connsiteY3" fmla="*/ 6806451 h 6806451"/>
              <a:gd name="connsiteX4" fmla="*/ 0 w 5066950"/>
              <a:gd name="connsiteY4" fmla="*/ 6806451 h 6806451"/>
              <a:gd name="connsiteX5" fmla="*/ 0 w 5066950"/>
              <a:gd name="connsiteY5" fmla="*/ 0 h 68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50" h="6806451">
                <a:moveTo>
                  <a:pt x="0" y="0"/>
                </a:moveTo>
                <a:lnTo>
                  <a:pt x="1701945" y="11"/>
                </a:lnTo>
                <a:lnTo>
                  <a:pt x="4748169" y="6305809"/>
                </a:lnTo>
                <a:lnTo>
                  <a:pt x="5066950" y="6806451"/>
                </a:lnTo>
                <a:lnTo>
                  <a:pt x="0" y="6806451"/>
                </a:ln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3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E6E09F-B548-493E-B4C8-22F2AF441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71570"/>
              </p:ext>
            </p:extLst>
          </p:nvPr>
        </p:nvGraphicFramePr>
        <p:xfrm>
          <a:off x="332689" y="1224794"/>
          <a:ext cx="8886812" cy="49159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70195">
                  <a:extLst>
                    <a:ext uri="{9D8B030D-6E8A-4147-A177-3AD203B41FA5}">
                      <a16:colId xmlns:a16="http://schemas.microsoft.com/office/drawing/2014/main" val="2497505821"/>
                    </a:ext>
                  </a:extLst>
                </a:gridCol>
                <a:gridCol w="5016617">
                  <a:extLst>
                    <a:ext uri="{9D8B030D-6E8A-4147-A177-3AD203B41FA5}">
                      <a16:colId xmlns:a16="http://schemas.microsoft.com/office/drawing/2014/main" val="3314916942"/>
                    </a:ext>
                  </a:extLst>
                </a:gridCol>
              </a:tblGrid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Mammon and Greed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God’s Provisions and Prosperity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4153604358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Pride and Rebellion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True Humility and Surrender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3335227816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Lust and Perversity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Purity and Honor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2886290210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Deception and Corruption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Honesty and Trustworthiness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3753989887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Infirmity and Poverty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Health and Provisions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2811680891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Spirit of Anti-Christ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Truth of Jesus Christ 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1807689041"/>
                  </a:ext>
                </a:extLst>
              </a:tr>
              <a:tr h="702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BIND: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Government Corruption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300" dirty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LOOSEN: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One Kingdom under God</a:t>
                      </a:r>
                      <a:endParaRPr 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val="375923143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F77C252-FDD4-4A0B-A036-2B180537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804" y="448623"/>
            <a:ext cx="8344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spc="300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BINDING AND LOOSENING PRAYER</a:t>
            </a:r>
            <a:r>
              <a:rPr kumimoji="0" lang="en-US" altLang="en-US" sz="3600" b="1" i="0" u="none" strike="noStrike" cap="none" spc="300" normalizeH="0" baseline="0" dirty="0">
                <a:ln>
                  <a:noFill/>
                </a:ln>
                <a:solidFill>
                  <a:srgbClr val="3F3900"/>
                </a:solidFill>
                <a:effectLst/>
                <a:latin typeface="Poiret One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logo_png.png">
            <a:hlinkClick r:id="rId3"/>
            <a:extLst>
              <a:ext uri="{FF2B5EF4-FFF2-40B4-BE49-F238E27FC236}">
                <a16:creationId xmlns:a16="http://schemas.microsoft.com/office/drawing/2014/main" id="{CD36625B-4867-443B-9C53-F6DE9C0373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0257" y="6084447"/>
            <a:ext cx="571580" cy="53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52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word&#10;&#10;Description automatically generated with medium confidence">
            <a:extLst>
              <a:ext uri="{FF2B5EF4-FFF2-40B4-BE49-F238E27FC236}">
                <a16:creationId xmlns:a16="http://schemas.microsoft.com/office/drawing/2014/main" id="{5E89D99E-8D97-4ED5-A8B7-0759D2367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115E-A803-48B5-8171-AC1B2FC652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24F177-DEB5-4055-BFFA-CCAB5AF99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97088"/>
              </p:ext>
            </p:extLst>
          </p:nvPr>
        </p:nvGraphicFramePr>
        <p:xfrm>
          <a:off x="790291" y="1049290"/>
          <a:ext cx="10677459" cy="516708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309234">
                  <a:extLst>
                    <a:ext uri="{9D8B030D-6E8A-4147-A177-3AD203B41FA5}">
                      <a16:colId xmlns:a16="http://schemas.microsoft.com/office/drawing/2014/main" val="3083920835"/>
                    </a:ext>
                  </a:extLst>
                </a:gridCol>
                <a:gridCol w="5368225">
                  <a:extLst>
                    <a:ext uri="{9D8B030D-6E8A-4147-A177-3AD203B41FA5}">
                      <a16:colId xmlns:a16="http://schemas.microsoft.com/office/drawing/2014/main" val="3468240450"/>
                    </a:ext>
                  </a:extLst>
                </a:gridCol>
              </a:tblGrid>
              <a:tr h="1722362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GOOD GOVERNMENTS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 targeting all those in leadership positions in counties, cities, states, provinces, and nations. Men and Women anointed and appointed of God.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GOOD SCHOOLS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 targeting all teachers, administrators, facilitators, and school boards be anointed and appointed by God-centered leaders and based on Biblical principles and absolute truth in teaching.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24817"/>
                  </a:ext>
                </a:extLst>
              </a:tr>
              <a:tr h="1722362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FAMILIES</a:t>
                      </a: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 casting out the divisive strategies of the enemy in whatever form it may try to manifest.  Restoration of relationships for the entire family. No one left behind.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CHURCHES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 targeting deceptive and apostate teachings to be clearly revealed and God’s justice manifested.  Giving Glory to God, the Father, His Son Jesus Christ, and the Holy Spirit, ONLY!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104327"/>
                  </a:ext>
                </a:extLst>
              </a:tr>
              <a:tr h="1722362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HEALTH CARE INDUSTRY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 Physicians, nurses, practitioners, therapists, administrators, and pharmacists provide safe and effective healing. Never to harm life in any way.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77000"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NEWS AND MEDIA 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– truth, the whole truth in news, and quality God-fearing programming that promotes healthy educational standards bringing unity and never division.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8600" marR="228600" marT="57150" marB="57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9279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63C22E1-824C-4A48-9510-35EA103B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7052"/>
            <a:ext cx="1219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iret One"/>
                <a:ea typeface="Times New Roman" panose="02020603050405020304" pitchFamily="18" charset="0"/>
                <a:cs typeface="Times New Roman" panose="02020603050405020304" pitchFamily="18" charset="0"/>
              </a:rPr>
              <a:t>TARGETED, PERSEVERING, PREVAILING PRAYER </a:t>
            </a:r>
            <a:r>
              <a:rPr kumimoji="0" lang="en-US" altLang="en-US" sz="2600" b="1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iret One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en-US" altLang="en-US" sz="2600" b="1" i="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iret One"/>
                <a:ea typeface="Times New Roman" panose="02020603050405020304" pitchFamily="18" charset="0"/>
                <a:cs typeface="Times New Roman" panose="02020603050405020304" pitchFamily="18" charset="0"/>
              </a:rPr>
              <a:t> THESE DAYS:</a:t>
            </a:r>
            <a:endParaRPr kumimoji="0" lang="en-US" altLang="en-US" sz="2600" b="0" i="0" u="none" strike="noStrike" cap="none" spc="300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logo_png.png">
            <a:hlinkClick r:id="rId3"/>
            <a:extLst>
              <a:ext uri="{FF2B5EF4-FFF2-40B4-BE49-F238E27FC236}">
                <a16:creationId xmlns:a16="http://schemas.microsoft.com/office/drawing/2014/main" id="{8DC12D32-1325-4493-979D-6DEA640A59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0257" y="6084447"/>
            <a:ext cx="571580" cy="53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66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word&#10;&#10;Description automatically generated with medium confidence">
            <a:extLst>
              <a:ext uri="{FF2B5EF4-FFF2-40B4-BE49-F238E27FC236}">
                <a16:creationId xmlns:a16="http://schemas.microsoft.com/office/drawing/2014/main" id="{5E89D99E-8D97-4ED5-A8B7-0759D2367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1115E-A803-48B5-8171-AC1B2FC652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_png.png">
            <a:hlinkClick r:id="rId3"/>
            <a:extLst>
              <a:ext uri="{FF2B5EF4-FFF2-40B4-BE49-F238E27FC236}">
                <a16:creationId xmlns:a16="http://schemas.microsoft.com/office/drawing/2014/main" id="{BE6F5E3F-2EDA-48A3-AC4E-BD49A4DEC7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10257" y="6084447"/>
            <a:ext cx="571580" cy="53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8">
            <a:hlinkClick r:id="rId5"/>
            <a:extLst>
              <a:ext uri="{FF2B5EF4-FFF2-40B4-BE49-F238E27FC236}">
                <a16:creationId xmlns:a16="http://schemas.microsoft.com/office/drawing/2014/main" id="{66BBC368-575C-4FC6-87F4-98D045EB2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9" y="442510"/>
            <a:ext cx="3132577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84F23-479B-42AC-93C2-C1FBC6C58A3A}"/>
              </a:ext>
            </a:extLst>
          </p:cNvPr>
          <p:cNvSpPr txBox="1"/>
          <p:nvPr/>
        </p:nvSpPr>
        <p:spPr>
          <a:xfrm>
            <a:off x="1444487" y="2682827"/>
            <a:ext cx="914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Fighting the good fight of faith in Jesus Christ one-day-at-a-time.”</a:t>
            </a:r>
          </a:p>
        </p:txBody>
      </p:sp>
      <p:pic>
        <p:nvPicPr>
          <p:cNvPr id="19" name="Picture 20">
            <a:hlinkClick r:id="rId7"/>
            <a:extLst>
              <a:ext uri="{FF2B5EF4-FFF2-40B4-BE49-F238E27FC236}">
                <a16:creationId xmlns:a16="http://schemas.microsoft.com/office/drawing/2014/main" id="{C0C7E0DD-D97A-4FDC-A79F-07DFC7F22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36" y="3316890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hlinkClick r:id="rId9"/>
            <a:extLst>
              <a:ext uri="{FF2B5EF4-FFF2-40B4-BE49-F238E27FC236}">
                <a16:creationId xmlns:a16="http://schemas.microsoft.com/office/drawing/2014/main" id="{6184D92A-5C3D-4C97-97CD-43BF9765C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86" y="3277203"/>
            <a:ext cx="4603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>
            <a:hlinkClick r:id="rId11"/>
            <a:extLst>
              <a:ext uri="{FF2B5EF4-FFF2-40B4-BE49-F238E27FC236}">
                <a16:creationId xmlns:a16="http://schemas.microsoft.com/office/drawing/2014/main" id="{D2673C2D-6E7E-4AB3-B6F7-83C960BFF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23" y="3286728"/>
            <a:ext cx="433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>
            <a:hlinkClick r:id="rId13"/>
            <a:extLst>
              <a:ext uri="{FF2B5EF4-FFF2-40B4-BE49-F238E27FC236}">
                <a16:creationId xmlns:a16="http://schemas.microsoft.com/office/drawing/2014/main" id="{BEFAC94C-A464-451A-98CB-AB62D64094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23" y="3313715"/>
            <a:ext cx="4333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hlinkClick r:id="rId15"/>
            <a:extLst>
              <a:ext uri="{FF2B5EF4-FFF2-40B4-BE49-F238E27FC236}">
                <a16:creationId xmlns:a16="http://schemas.microsoft.com/office/drawing/2014/main" id="{0C1D2A7F-ED74-47B5-B63F-FFB8A2EEF3E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72279" y="3295007"/>
            <a:ext cx="373361" cy="37044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BE618502-1E9F-457B-9993-6D5AF5DA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487" y="3851677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facebook.com/prayerwarriors365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youtube.com/user/prayerwarriors365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twitter.com/prayerwarriors6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instagram.com/pws365/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gnbm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pinterest.com/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prayerwarriors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/prayer-warriors-365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0" charset="-128"/>
              <a:cs typeface="+mn-cs"/>
            </a:endParaRPr>
          </a:p>
        </p:txBody>
      </p:sp>
      <p:pic>
        <p:nvPicPr>
          <p:cNvPr id="25" name="Picture 29">
            <a:hlinkClick r:id="rId21"/>
            <a:extLst>
              <a:ext uri="{FF2B5EF4-FFF2-40B4-BE49-F238E27FC236}">
                <a16:creationId xmlns:a16="http://schemas.microsoft.com/office/drawing/2014/main" id="{C43F1843-2A6E-47E5-B782-C78140A37C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35">
            <a:off x="7689564" y="4194959"/>
            <a:ext cx="8397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5D9CBE-1FBF-4BB0-9752-C908F4C9AE9A}"/>
              </a:ext>
            </a:extLst>
          </p:cNvPr>
          <p:cNvSpPr txBox="1"/>
          <p:nvPr/>
        </p:nvSpPr>
        <p:spPr>
          <a:xfrm>
            <a:off x="1338125" y="5277252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contact@prayerwarriors365.com</a:t>
            </a:r>
          </a:p>
        </p:txBody>
      </p:sp>
      <p:pic>
        <p:nvPicPr>
          <p:cNvPr id="27" name="Picture 30">
            <a:extLst>
              <a:ext uri="{FF2B5EF4-FFF2-40B4-BE49-F238E27FC236}">
                <a16:creationId xmlns:a16="http://schemas.microsoft.com/office/drawing/2014/main" id="{08A8C0C6-5A36-4CE0-940E-F26BB338EC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27" y="4025876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8CD5C0-66B5-4FC8-ACF3-9EA0A58657F1}"/>
              </a:ext>
            </a:extLst>
          </p:cNvPr>
          <p:cNvSpPr txBox="1"/>
          <p:nvPr/>
        </p:nvSpPr>
        <p:spPr>
          <a:xfrm>
            <a:off x="1524000" y="5910263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</a:rPr>
              <a:t>Good News Broadcasting &amp; Multimedia, Inc.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 Math" panose="02040503050406030204" pitchFamily="18" charset="0"/>
                <a:ea typeface="ヒラギノ角ゴ Pro W3" pitchFamily="80" charset="-128"/>
                <a:cs typeface="+mn-cs"/>
              </a:rPr>
              <a:t>♦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</a:rPr>
              <a:t> P.O. Box 132733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 Math" panose="02040503050406030204" pitchFamily="18" charset="0"/>
                <a:ea typeface="ヒラギノ角ゴ Pro W3" pitchFamily="80" charset="-128"/>
                <a:cs typeface="+mn-cs"/>
              </a:rPr>
              <a:t> ♦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ヒラギノ角ゴ Pro W3" pitchFamily="80" charset="-128"/>
                <a:cs typeface="+mn-cs"/>
              </a:rPr>
              <a:t>The Woodlands, Texas 77393-2733</a:t>
            </a:r>
          </a:p>
        </p:txBody>
      </p:sp>
      <p:pic>
        <p:nvPicPr>
          <p:cNvPr id="29" name="Picture 18" descr="Instagram Logo Png - Free Transparent PNG Logos">
            <a:hlinkClick r:id="rId24"/>
            <a:extLst>
              <a:ext uri="{FF2B5EF4-FFF2-40B4-BE49-F238E27FC236}">
                <a16:creationId xmlns:a16="http://schemas.microsoft.com/office/drawing/2014/main" id="{5748744E-7DB5-4EF8-9A59-DB671960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6006943" y="3295007"/>
            <a:ext cx="433388" cy="433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3385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441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Open Sans</vt:lpstr>
      <vt:lpstr>Poiret One</vt:lpstr>
      <vt:lpstr>Symbol</vt:lpstr>
      <vt:lpstr>Wingdings</vt:lpstr>
      <vt:lpstr>Office Theme</vt:lpstr>
      <vt:lpstr>PowerPoint Presentation</vt:lpstr>
      <vt:lpstr>Restoration of the Church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Dick</dc:creator>
  <cp:lastModifiedBy>Regina Dick</cp:lastModifiedBy>
  <cp:revision>12</cp:revision>
  <dcterms:created xsi:type="dcterms:W3CDTF">2021-11-08T20:05:37Z</dcterms:created>
  <dcterms:modified xsi:type="dcterms:W3CDTF">2021-11-09T18:22:33Z</dcterms:modified>
</cp:coreProperties>
</file>